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784"/>
    <a:srgbClr val="FFCB29"/>
    <a:srgbClr val="FFFFFF"/>
    <a:srgbClr val="5DA67B"/>
    <a:srgbClr val="FFE04E"/>
    <a:srgbClr val="C00000"/>
    <a:srgbClr val="F05C7C"/>
    <a:srgbClr val="5284C3"/>
    <a:srgbClr val="0D584B"/>
    <a:srgbClr val="F79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>
        <p:scale>
          <a:sx n="66" d="100"/>
          <a:sy n="66" d="100"/>
        </p:scale>
        <p:origin x="1205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1F-4A6F-A726-CE326D055136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19.39</c:v>
                </c:pt>
                <c:pt idx="1">
                  <c:v>7.46</c:v>
                </c:pt>
                <c:pt idx="2">
                  <c:v>18.45</c:v>
                </c:pt>
                <c:pt idx="3">
                  <c:v>13.23</c:v>
                </c:pt>
                <c:pt idx="4">
                  <c:v>20.41</c:v>
                </c:pt>
                <c:pt idx="5">
                  <c:v>3.43</c:v>
                </c:pt>
                <c:pt idx="6">
                  <c:v>0.09</c:v>
                </c:pt>
                <c:pt idx="7">
                  <c:v>13.87</c:v>
                </c:pt>
                <c:pt idx="8">
                  <c:v>3.67</c:v>
                </c:pt>
                <c:pt idx="9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1F-4A6F-A726-CE326D055136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35.130000000000003</c:v>
                </c:pt>
                <c:pt idx="1">
                  <c:v>6.12</c:v>
                </c:pt>
                <c:pt idx="2">
                  <c:v>13.18</c:v>
                </c:pt>
                <c:pt idx="3">
                  <c:v>12.91</c:v>
                </c:pt>
                <c:pt idx="4">
                  <c:v>15.4</c:v>
                </c:pt>
                <c:pt idx="5">
                  <c:v>3.34</c:v>
                </c:pt>
                <c:pt idx="6">
                  <c:v>0.18</c:v>
                </c:pt>
                <c:pt idx="7">
                  <c:v>10.52</c:v>
                </c:pt>
                <c:pt idx="8">
                  <c:v>3.22</c:v>
                </c:pt>
                <c:pt idx="9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09/08/2024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2do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2024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548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14 de julio 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6524288" y="1641557"/>
            <a:ext cx="5910149" cy="5339976"/>
            <a:chOff x="6323874" y="1653450"/>
            <a:chExt cx="5910149" cy="5339976"/>
          </a:xfrm>
        </p:grpSpPr>
        <p:grpSp>
          <p:nvGrpSpPr>
            <p:cNvPr id="104" name="Grupo 103"/>
            <p:cNvGrpSpPr/>
            <p:nvPr/>
          </p:nvGrpSpPr>
          <p:grpSpPr>
            <a:xfrm>
              <a:off x="6537376" y="1653450"/>
              <a:ext cx="5696647" cy="5339976"/>
              <a:chOff x="6069504" y="935528"/>
              <a:chExt cx="5380804" cy="5090743"/>
            </a:xfrm>
          </p:grpSpPr>
          <p:grpSp>
            <p:nvGrpSpPr>
              <p:cNvPr id="111" name="Grupo 110">
                <a:extLst>
                  <a:ext uri="{FF2B5EF4-FFF2-40B4-BE49-F238E27FC236}">
                    <a16:creationId xmlns:a16="http://schemas.microsoft.com/office/drawing/2014/main" id="{837A96B6-702E-8ADF-CB1D-557203957CB4}"/>
                  </a:ext>
                </a:extLst>
              </p:cNvPr>
              <p:cNvGrpSpPr/>
              <p:nvPr/>
            </p:nvGrpSpPr>
            <p:grpSpPr>
              <a:xfrm>
                <a:off x="6069504" y="935528"/>
                <a:ext cx="5380804" cy="5090743"/>
                <a:chOff x="4689665" y="1502767"/>
                <a:chExt cx="5380804" cy="5090743"/>
              </a:xfrm>
            </p:grpSpPr>
            <p:graphicFrame>
              <p:nvGraphicFramePr>
                <p:cNvPr id="121" name="Gráfico 120">
                  <a:extLst>
                    <a:ext uri="{FF2B5EF4-FFF2-40B4-BE49-F238E27FC236}">
                      <a16:creationId xmlns:a16="http://schemas.microsoft.com/office/drawing/2014/main" id="{56AB6BD3-639D-95FE-15A0-468FDCB91EB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25886196"/>
                    </p:ext>
                  </p:extLst>
                </p:nvPr>
              </p:nvGraphicFramePr>
              <p:xfrm>
                <a:off x="4726589" y="1502767"/>
                <a:ext cx="5343880" cy="509074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sp>
              <p:nvSpPr>
                <p:cNvPr id="122" name="8 Elipse">
                  <a:extLst>
                    <a:ext uri="{FF2B5EF4-FFF2-40B4-BE49-F238E27FC236}">
                      <a16:creationId xmlns:a16="http://schemas.microsoft.com/office/drawing/2014/main" id="{5B5005DE-21E4-8322-BF61-D3E8F7DE8DBD}"/>
                    </a:ext>
                  </a:extLst>
                </p:cNvPr>
                <p:cNvSpPr/>
                <p:nvPr/>
              </p:nvSpPr>
              <p:spPr>
                <a:xfrm>
                  <a:off x="4689665" y="1503737"/>
                  <a:ext cx="5079175" cy="5084693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71475">
                    <a:defRPr/>
                  </a:pPr>
                  <a:endParaRPr lang="es-MX" sz="1463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3" name="9 Elipse">
                  <a:extLst>
                    <a:ext uri="{FF2B5EF4-FFF2-40B4-BE49-F238E27FC236}">
                      <a16:creationId xmlns:a16="http://schemas.microsoft.com/office/drawing/2014/main" id="{DF2E3BE7-4423-9CC2-C5CB-F6044BE064E3}"/>
                    </a:ext>
                  </a:extLst>
                </p:cNvPr>
                <p:cNvSpPr/>
                <p:nvPr/>
              </p:nvSpPr>
              <p:spPr>
                <a:xfrm>
                  <a:off x="5348003" y="2114189"/>
                  <a:ext cx="3785833" cy="38760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71475">
                    <a:defRPr/>
                  </a:pPr>
                  <a:endParaRPr lang="es-MX" sz="1463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124" name="118 Imagen">
                  <a:extLst>
                    <a:ext uri="{FF2B5EF4-FFF2-40B4-BE49-F238E27FC236}">
                      <a16:creationId xmlns:a16="http://schemas.microsoft.com/office/drawing/2014/main" id="{1962D540-26D3-7B90-F1A6-92C1D6A82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10277" t="15429" r="12530" b="15062"/>
                <a:stretch/>
              </p:blipFill>
              <p:spPr bwMode="auto">
                <a:xfrm>
                  <a:off x="5444414" y="2692166"/>
                  <a:ext cx="3574202" cy="24850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" name="87 Imagen">
                <a:extLst>
                  <a:ext uri="{FF2B5EF4-FFF2-40B4-BE49-F238E27FC236}">
                    <a16:creationId xmlns:a16="http://schemas.microsoft.com/office/drawing/2014/main" id="{661FB85B-3C8F-EB6C-2A96-21E79B9F3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9772132" y="155717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112 Imagen">
                <a:extLst>
                  <a:ext uri="{FF2B5EF4-FFF2-40B4-BE49-F238E27FC236}">
                    <a16:creationId xmlns:a16="http://schemas.microsoft.com/office/drawing/2014/main" id="{8EB2D306-8669-2AC1-0EFB-4C5FF249F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0210475" y="453467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82 Imagen">
                <a:extLst>
                  <a:ext uri="{FF2B5EF4-FFF2-40B4-BE49-F238E27FC236}">
                    <a16:creationId xmlns:a16="http://schemas.microsoft.com/office/drawing/2014/main" id="{D0DE299D-424C-C1E9-FDC7-FA423F5CE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67118" y="2538912"/>
                <a:ext cx="360724" cy="361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91 Imagen">
                <a:extLst>
                  <a:ext uri="{FF2B5EF4-FFF2-40B4-BE49-F238E27FC236}">
                    <a16:creationId xmlns:a16="http://schemas.microsoft.com/office/drawing/2014/main" id="{136EEEFF-50F5-10F0-059D-631C98234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009925" y="1488127"/>
                <a:ext cx="471021" cy="471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298116" y="3797411"/>
              <a:ext cx="463827" cy="46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20386525">
              <a:off x="6952181" y="5120816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89 Imagen">
              <a:extLst>
                <a:ext uri="{FF2B5EF4-FFF2-40B4-BE49-F238E27FC236}">
                  <a16:creationId xmlns:a16="http://schemas.microsoft.com/office/drawing/2014/main" id="{4FAA1E3E-3472-AC0D-9F0A-7373EAD7B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755856" y="1776527"/>
              <a:ext cx="427756" cy="429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734665" y="6446178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83 Imagen">
              <a:extLst>
                <a:ext uri="{FF2B5EF4-FFF2-40B4-BE49-F238E27FC236}">
                  <a16:creationId xmlns:a16="http://schemas.microsoft.com/office/drawing/2014/main" id="{2DD8CF38-9C40-B678-4062-E4044A7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323874" y="3046648"/>
              <a:ext cx="374662" cy="34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19735" y="1826894"/>
            <a:ext cx="5901119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19.39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7" name="Grupo 206"/>
          <p:cNvGrpSpPr/>
          <p:nvPr/>
        </p:nvGrpSpPr>
        <p:grpSpPr>
          <a:xfrm>
            <a:off x="119735" y="3859336"/>
            <a:ext cx="5901120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13.23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05982" y="5841771"/>
            <a:ext cx="5901119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3.43 %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105981" y="1190104"/>
            <a:ext cx="5901120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20.41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119735" y="4529127"/>
            <a:ext cx="5901120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7.46 %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4" name="Conector recto 63"/>
          <p:cNvCxnSpPr>
            <a:stCxn id="120" idx="2"/>
          </p:cNvCxnSpPr>
          <p:nvPr/>
        </p:nvCxnSpPr>
        <p:spPr>
          <a:xfrm flipH="1">
            <a:off x="7889277" y="2716141"/>
            <a:ext cx="93470" cy="173409"/>
          </a:xfrm>
          <a:prstGeom prst="line">
            <a:avLst/>
          </a:prstGeom>
          <a:ln w="38100">
            <a:solidFill>
              <a:srgbClr val="8C2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19735" y="3169193"/>
            <a:ext cx="5901120" cy="585000"/>
            <a:chOff x="-69426" y="426544"/>
            <a:chExt cx="6005626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85677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13.87 %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86098" y="5163462"/>
            <a:ext cx="5901117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3.67  %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120330" y="6512389"/>
            <a:ext cx="5900524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0.09 %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100" b="1" dirty="0" smtClean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100" b="1" dirty="0" smtClean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Electrificación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19737" y="2487857"/>
            <a:ext cx="5901117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18.45 %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61" name="Conector recto 60"/>
          <p:cNvCxnSpPr>
            <a:endCxn id="96" idx="2"/>
          </p:cNvCxnSpPr>
          <p:nvPr/>
        </p:nvCxnSpPr>
        <p:spPr>
          <a:xfrm flipH="1" flipV="1">
            <a:off x="6711619" y="3383214"/>
            <a:ext cx="162280" cy="288662"/>
          </a:xfrm>
          <a:prstGeom prst="line">
            <a:avLst/>
          </a:prstGeom>
          <a:ln w="28575">
            <a:solidFill>
              <a:srgbClr val="FFC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  <a:endParaRPr lang="es-MX" sz="1300" b="1" dirty="0">
                <a:solidFill>
                  <a:srgbClr val="FF1D7A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Al 2do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</a:t>
                </a:r>
                <a:r>
                  <a:rPr lang="es-MX" sz="2000" dirty="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2024</a:t>
                </a:r>
                <a:endParaRPr lang="es-MX" sz="2000" dirty="0">
                  <a:solidFill>
                    <a:srgbClr val="BB9B70"/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548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14 de julio de 2024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6737790" y="1641557"/>
            <a:ext cx="5696647" cy="5339976"/>
            <a:chOff x="6537376" y="1653450"/>
            <a:chExt cx="5696647" cy="5339976"/>
          </a:xfrm>
        </p:grpSpPr>
        <p:grpSp>
          <p:nvGrpSpPr>
            <p:cNvPr id="104" name="Grupo 103"/>
            <p:cNvGrpSpPr/>
            <p:nvPr/>
          </p:nvGrpSpPr>
          <p:grpSpPr>
            <a:xfrm>
              <a:off x="6537376" y="1653450"/>
              <a:ext cx="5696647" cy="5339976"/>
              <a:chOff x="6069504" y="935528"/>
              <a:chExt cx="5380804" cy="5090743"/>
            </a:xfrm>
          </p:grpSpPr>
          <p:grpSp>
            <p:nvGrpSpPr>
              <p:cNvPr id="111" name="Grupo 110">
                <a:extLst>
                  <a:ext uri="{FF2B5EF4-FFF2-40B4-BE49-F238E27FC236}">
                    <a16:creationId xmlns:a16="http://schemas.microsoft.com/office/drawing/2014/main" id="{837A96B6-702E-8ADF-CB1D-557203957CB4}"/>
                  </a:ext>
                </a:extLst>
              </p:cNvPr>
              <p:cNvGrpSpPr/>
              <p:nvPr/>
            </p:nvGrpSpPr>
            <p:grpSpPr>
              <a:xfrm>
                <a:off x="6069504" y="935528"/>
                <a:ext cx="5380804" cy="5090743"/>
                <a:chOff x="4689665" y="1502767"/>
                <a:chExt cx="5380804" cy="5090743"/>
              </a:xfrm>
            </p:grpSpPr>
            <p:graphicFrame>
              <p:nvGraphicFramePr>
                <p:cNvPr id="121" name="Gráfico 120">
                  <a:extLst>
                    <a:ext uri="{FF2B5EF4-FFF2-40B4-BE49-F238E27FC236}">
                      <a16:creationId xmlns:a16="http://schemas.microsoft.com/office/drawing/2014/main" id="{56AB6BD3-639D-95FE-15A0-468FDCB91EB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114612227"/>
                    </p:ext>
                  </p:extLst>
                </p:nvPr>
              </p:nvGraphicFramePr>
              <p:xfrm>
                <a:off x="4726589" y="1502767"/>
                <a:ext cx="5343880" cy="509074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sp>
              <p:nvSpPr>
                <p:cNvPr id="122" name="8 Elipse">
                  <a:extLst>
                    <a:ext uri="{FF2B5EF4-FFF2-40B4-BE49-F238E27FC236}">
                      <a16:creationId xmlns:a16="http://schemas.microsoft.com/office/drawing/2014/main" id="{5B5005DE-21E4-8322-BF61-D3E8F7DE8DBD}"/>
                    </a:ext>
                  </a:extLst>
                </p:cNvPr>
                <p:cNvSpPr/>
                <p:nvPr/>
              </p:nvSpPr>
              <p:spPr>
                <a:xfrm>
                  <a:off x="4689665" y="1503737"/>
                  <a:ext cx="5079175" cy="5084693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71475">
                    <a:defRPr/>
                  </a:pPr>
                  <a:endParaRPr lang="es-MX" sz="1463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3" name="9 Elipse">
                  <a:extLst>
                    <a:ext uri="{FF2B5EF4-FFF2-40B4-BE49-F238E27FC236}">
                      <a16:creationId xmlns:a16="http://schemas.microsoft.com/office/drawing/2014/main" id="{DF2E3BE7-4423-9CC2-C5CB-F6044BE064E3}"/>
                    </a:ext>
                  </a:extLst>
                </p:cNvPr>
                <p:cNvSpPr/>
                <p:nvPr/>
              </p:nvSpPr>
              <p:spPr>
                <a:xfrm>
                  <a:off x="5348003" y="2114189"/>
                  <a:ext cx="3785833" cy="38760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71475">
                    <a:defRPr/>
                  </a:pPr>
                  <a:endParaRPr lang="es-MX" sz="1463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124" name="118 Imagen">
                  <a:extLst>
                    <a:ext uri="{FF2B5EF4-FFF2-40B4-BE49-F238E27FC236}">
                      <a16:creationId xmlns:a16="http://schemas.microsoft.com/office/drawing/2014/main" id="{1962D540-26D3-7B90-F1A6-92C1D6A82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10277" t="15429" r="12530" b="15062"/>
                <a:stretch/>
              </p:blipFill>
              <p:spPr bwMode="auto">
                <a:xfrm>
                  <a:off x="5444414" y="2692166"/>
                  <a:ext cx="3574202" cy="24850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" name="87 Imagen">
                <a:extLst>
                  <a:ext uri="{FF2B5EF4-FFF2-40B4-BE49-F238E27FC236}">
                    <a16:creationId xmlns:a16="http://schemas.microsoft.com/office/drawing/2014/main" id="{661FB85B-3C8F-EB6C-2A96-21E79B9F3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0465160" y="2564237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112 Imagen">
                <a:extLst>
                  <a:ext uri="{FF2B5EF4-FFF2-40B4-BE49-F238E27FC236}">
                    <a16:creationId xmlns:a16="http://schemas.microsoft.com/office/drawing/2014/main" id="{8EB2D306-8669-2AC1-0EFB-4C5FF249F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703106" y="5497570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82 Imagen">
                <a:extLst>
                  <a:ext uri="{FF2B5EF4-FFF2-40B4-BE49-F238E27FC236}">
                    <a16:creationId xmlns:a16="http://schemas.microsoft.com/office/drawing/2014/main" id="{D0DE299D-424C-C1E9-FDC7-FA423F5CE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595811" y="2069235"/>
                <a:ext cx="360724" cy="361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91 Imagen">
                <a:extLst>
                  <a:ext uri="{FF2B5EF4-FFF2-40B4-BE49-F238E27FC236}">
                    <a16:creationId xmlns:a16="http://schemas.microsoft.com/office/drawing/2014/main" id="{136EEEFF-50F5-10F0-059D-631C98234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314067" y="1380603"/>
                <a:ext cx="366327" cy="366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79761" y="5812389"/>
              <a:ext cx="433371" cy="43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20386525">
              <a:off x="6675195" y="3999336"/>
              <a:ext cx="445053" cy="444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89 Imagen">
              <a:extLst>
                <a:ext uri="{FF2B5EF4-FFF2-40B4-BE49-F238E27FC236}">
                  <a16:creationId xmlns:a16="http://schemas.microsoft.com/office/drawing/2014/main" id="{4FAA1E3E-3472-AC0D-9F0A-7373EAD7B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805079" y="1798028"/>
              <a:ext cx="382665" cy="38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534019" y="5909671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83 Imagen">
              <a:extLst>
                <a:ext uri="{FF2B5EF4-FFF2-40B4-BE49-F238E27FC236}">
                  <a16:creationId xmlns:a16="http://schemas.microsoft.com/office/drawing/2014/main" id="{2DD8CF38-9C40-B678-4062-E4044A7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59695" y="1975859"/>
              <a:ext cx="374662" cy="34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05982" y="1174041"/>
            <a:ext cx="5901119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35.13 %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7" name="Grupo 206"/>
          <p:cNvGrpSpPr/>
          <p:nvPr/>
        </p:nvGrpSpPr>
        <p:grpSpPr>
          <a:xfrm>
            <a:off x="106833" y="3140108"/>
            <a:ext cx="5901120" cy="585000"/>
            <a:chOff x="232031" y="6749185"/>
            <a:chExt cx="5901120" cy="585000"/>
          </a:xfrm>
        </p:grpSpPr>
        <p:grpSp>
          <p:nvGrpSpPr>
            <p:cNvPr id="208" name="Grupo 207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5901120" cy="585000"/>
              <a:chOff x="-83585" y="3027422"/>
              <a:chExt cx="6019414" cy="585000"/>
            </a:xfrm>
            <a:solidFill>
              <a:srgbClr val="C00000"/>
            </a:solidFill>
          </p:grpSpPr>
          <p:sp>
            <p:nvSpPr>
              <p:cNvPr id="210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40689" y="3178069"/>
                <a:ext cx="489514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211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12.91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9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rect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03590" y="5159844"/>
            <a:ext cx="5901119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3.34 %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6" name="Grupo 215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217" name="Elipse 21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807112" y="2535417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9" name="Grupo 218"/>
          <p:cNvGrpSpPr/>
          <p:nvPr/>
        </p:nvGrpSpPr>
        <p:grpSpPr>
          <a:xfrm>
            <a:off x="102994" y="1834996"/>
            <a:ext cx="5901120" cy="585000"/>
            <a:chOff x="232032" y="4666160"/>
            <a:chExt cx="5901120" cy="585000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9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3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15.4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Grupo 224"/>
          <p:cNvGrpSpPr/>
          <p:nvPr/>
        </p:nvGrpSpPr>
        <p:grpSpPr>
          <a:xfrm>
            <a:off x="103590" y="4462973"/>
            <a:ext cx="5901120" cy="585000"/>
            <a:chOff x="3535400" y="7076606"/>
            <a:chExt cx="5901120" cy="585000"/>
          </a:xfrm>
        </p:grpSpPr>
        <p:grpSp>
          <p:nvGrpSpPr>
            <p:cNvPr id="226" name="Grupo 225">
              <a:extLst>
                <a:ext uri="{FF2B5EF4-FFF2-40B4-BE49-F238E27FC236}">
                  <a16:creationId xmlns:a16="http://schemas.microsoft.com/office/drawing/2014/main" id="{DCED6F59-2410-9BB5-7A77-989A86A045B1}"/>
                </a:ext>
              </a:extLst>
            </p:cNvPr>
            <p:cNvGrpSpPr/>
            <p:nvPr/>
          </p:nvGrpSpPr>
          <p:grpSpPr>
            <a:xfrm>
              <a:off x="3535400" y="7076606"/>
              <a:ext cx="5901120" cy="585000"/>
              <a:chOff x="-69426" y="406132"/>
              <a:chExt cx="6005626" cy="585000"/>
            </a:xfrm>
            <a:solidFill>
              <a:srgbClr val="5284C3"/>
            </a:solidFill>
          </p:grpSpPr>
          <p:sp>
            <p:nvSpPr>
              <p:cNvPr id="228" name="Rectángulo: esquinas redondeadas 42">
                <a:extLst>
                  <a:ext uri="{FF2B5EF4-FFF2-40B4-BE49-F238E27FC236}">
                    <a16:creationId xmlns:a16="http://schemas.microsoft.com/office/drawing/2014/main" id="{B21C5AED-41A6-0FA8-71DC-1926987C7409}"/>
                  </a:ext>
                </a:extLst>
              </p:cNvPr>
              <p:cNvSpPr/>
              <p:nvPr/>
            </p:nvSpPr>
            <p:spPr>
              <a:xfrm>
                <a:off x="1079429" y="580593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528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Vivienda 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urbanización</a:t>
                </a:r>
              </a:p>
            </p:txBody>
          </p:sp>
          <p:sp>
            <p:nvSpPr>
              <p:cNvPr id="229" name="Rectángulo: esquinas redondeadas 43">
                <a:extLst>
                  <a:ext uri="{FF2B5EF4-FFF2-40B4-BE49-F238E27FC236}">
                    <a16:creationId xmlns:a16="http://schemas.microsoft.com/office/drawing/2014/main" id="{23B2D9BA-649C-EAD7-0979-2E818BC740DE}"/>
                  </a:ext>
                </a:extLst>
              </p:cNvPr>
              <p:cNvSpPr/>
              <p:nvPr/>
            </p:nvSpPr>
            <p:spPr>
              <a:xfrm>
                <a:off x="-69426" y="552499"/>
                <a:ext cx="1109071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6.12 %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Elipse 229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801390" y="406132"/>
                <a:ext cx="584998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7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63659" y="7164228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02994" y="3810939"/>
            <a:ext cx="5901120" cy="585000"/>
            <a:chOff x="-69426" y="426544"/>
            <a:chExt cx="6005626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85677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10.52 %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6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03592" y="5830172"/>
            <a:ext cx="5901117" cy="585000"/>
            <a:chOff x="-8812" y="2403994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s-MX" sz="1200" b="1" dirty="0" smtClean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</a:t>
              </a:r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Económico y Turístico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3.22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103590" y="6502944"/>
            <a:ext cx="5900524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0.18 %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 smtClean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Electrificación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3076D4F3-35A0-B4C2-8C2C-6136786A3BD6}"/>
                </a:ext>
              </a:extLst>
            </p:cNvPr>
            <p:cNvGrpSpPr/>
            <p:nvPr/>
          </p:nvGrpSpPr>
          <p:grpSpPr>
            <a:xfrm>
              <a:off x="937572" y="5523316"/>
              <a:ext cx="591375" cy="585000"/>
              <a:chOff x="2568179" y="2610092"/>
              <a:chExt cx="798321" cy="720000"/>
            </a:xfrm>
          </p:grpSpPr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2568179" y="2610092"/>
                <a:ext cx="798321" cy="720000"/>
              </a:xfrm>
              <a:prstGeom prst="ellipse">
                <a:avLst/>
              </a:prstGeom>
              <a:solidFill>
                <a:srgbClr val="FFE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  <p:pic>
            <p:nvPicPr>
              <p:cNvPr id="251" name="83 Imagen">
                <a:extLst>
                  <a:ext uri="{FF2B5EF4-FFF2-40B4-BE49-F238E27FC236}">
                    <a16:creationId xmlns:a16="http://schemas.microsoft.com/office/drawing/2014/main" id="{2DD8CF38-9C40-B678-4062-E4044A756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705785" y="2716849"/>
                <a:ext cx="536629" cy="53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02997" y="2487355"/>
            <a:ext cx="5901117" cy="585000"/>
            <a:chOff x="-8802" y="1052267"/>
            <a:chExt cx="5946587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Agropecuario, Forestal Y Acuícola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13.18 %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257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69010" y="1763027"/>
                <a:ext cx="487825" cy="4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61" name="Conector recto 60"/>
          <p:cNvCxnSpPr>
            <a:endCxn id="96" idx="2"/>
          </p:cNvCxnSpPr>
          <p:nvPr/>
        </p:nvCxnSpPr>
        <p:spPr>
          <a:xfrm flipH="1" flipV="1">
            <a:off x="7247440" y="2312425"/>
            <a:ext cx="162280" cy="288662"/>
          </a:xfrm>
          <a:prstGeom prst="line">
            <a:avLst/>
          </a:prstGeom>
          <a:ln w="28575">
            <a:solidFill>
              <a:srgbClr val="FFC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1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6782</TotalTime>
  <Words>188</Words>
  <Application>Microsoft Office PowerPoint</Application>
  <PresentationFormat>Doble carta (432 x 279 mm)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Cascadia Mono ExtraLight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All Data Safe Mexico</cp:lastModifiedBy>
  <cp:revision>66</cp:revision>
  <cp:lastPrinted>2023-04-13T23:54:54Z</cp:lastPrinted>
  <dcterms:created xsi:type="dcterms:W3CDTF">2023-01-20T16:10:54Z</dcterms:created>
  <dcterms:modified xsi:type="dcterms:W3CDTF">2024-08-09T17:29:23Z</dcterms:modified>
</cp:coreProperties>
</file>